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31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for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9700"/>
            <a:ext cx="17488196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</Words>
  <Application>Microsoft Office PowerPoint</Application>
  <PresentationFormat>사용자 지정</PresentationFormat>
  <Paragraphs>13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bfortrip</dc:title>
  <dc:subject>Presentation</dc:subject>
  <dc:creator>mangoboard.net_38436283</dc:creator>
  <cp:lastModifiedBy>com</cp:lastModifiedBy>
  <cp:revision>4</cp:revision>
  <dcterms:created xsi:type="dcterms:W3CDTF">2024-05-23T21:03:27Z</dcterms:created>
  <dcterms:modified xsi:type="dcterms:W3CDTF">2024-05-23T21:07:36Z</dcterms:modified>
</cp:coreProperties>
</file>